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287" r:id="rId23"/>
    <p:sldId id="289" r:id="rId24"/>
    <p:sldId id="283" r:id="rId25"/>
    <p:sldId id="284" r:id="rId26"/>
    <p:sldId id="292" r:id="rId27"/>
    <p:sldId id="297" r:id="rId28"/>
    <p:sldId id="266" r:id="rId29"/>
    <p:sldId id="296" r:id="rId30"/>
    <p:sldId id="275" r:id="rId31"/>
    <p:sldId id="276" r:id="rId32"/>
    <p:sldId id="293" r:id="rId33"/>
    <p:sldId id="295" r:id="rId34"/>
    <p:sldId id="300" r:id="rId35"/>
    <p:sldId id="301" r:id="rId36"/>
    <p:sldId id="302" r:id="rId37"/>
    <p:sldId id="303" r:id="rId38"/>
    <p:sldId id="304" r:id="rId39"/>
    <p:sldId id="285" r:id="rId40"/>
    <p:sldId id="298" r:id="rId41"/>
    <p:sldId id="271" r:id="rId42"/>
    <p:sldId id="265" r:id="rId43"/>
    <p:sldId id="311" r:id="rId44"/>
    <p:sldId id="299" r:id="rId45"/>
    <p:sldId id="309" r:id="rId46"/>
    <p:sldId id="294" r:id="rId47"/>
    <p:sldId id="306" r:id="rId48"/>
    <p:sldId id="310" r:id="rId49"/>
    <p:sldId id="307" r:id="rId50"/>
    <p:sldId id="282" r:id="rId51"/>
    <p:sldId id="264" r:id="rId52"/>
    <p:sldId id="267" r:id="rId53"/>
    <p:sldId id="308" r:id="rId54"/>
    <p:sldId id="268" r:id="rId55"/>
    <p:sldId id="270" r:id="rId56"/>
    <p:sldId id="305" r:id="rId57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  <a:srgbClr val="ED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3"/>
    <p:restoredTop sz="78039"/>
  </p:normalViewPr>
  <p:slideViewPr>
    <p:cSldViewPr snapToGrid="0" snapToObjects="1">
      <p:cViewPr>
        <p:scale>
          <a:sx n="65" d="100"/>
          <a:sy n="65" d="100"/>
        </p:scale>
        <p:origin x="1576" y="11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02.05.16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02.05.16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will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satusbar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ios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Geolocation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r>
              <a:rPr lang="de-DE" baseline="0" dirty="0" err="1" smtClean="0"/>
              <a:t>Config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android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Live </a:t>
            </a:r>
            <a:r>
              <a:rPr lang="de-DE" smtClean="0"/>
              <a:t>reload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App.js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routing</a:t>
            </a:r>
            <a:endParaRPr lang="de-DE" dirty="0" smtClean="0"/>
          </a:p>
          <a:p>
            <a:r>
              <a:rPr lang="de-DE" dirty="0" smtClean="0"/>
              <a:t>Ion-view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</a:t>
            </a:r>
          </a:p>
          <a:p>
            <a:r>
              <a:rPr lang="de-DE" dirty="0" smtClean="0"/>
              <a:t>Controllers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pieces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818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argument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{{5 + 3}} will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8 on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97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directives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beginn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prefix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ng-repeat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-&gt;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item in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080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92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53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372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36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57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524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download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701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Deploy</a:t>
            </a:r>
            <a:r>
              <a:rPr lang="de-DE" dirty="0" smtClean="0"/>
              <a:t> – update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binaries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changed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Cordova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plugins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all </a:t>
            </a:r>
            <a:r>
              <a:rPr lang="de-DE" baseline="0" dirty="0" err="1" smtClean="0"/>
              <a:t>js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html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ok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Analytics –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doing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Package – </a:t>
            </a:r>
            <a:r>
              <a:rPr lang="de-DE" baseline="0" dirty="0" err="1" smtClean="0"/>
              <a:t>uplaod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Push – Push </a:t>
            </a:r>
            <a:r>
              <a:rPr lang="de-DE" baseline="0" dirty="0" err="1" smtClean="0"/>
              <a:t>notification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170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721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02.05.16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02.05.16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02.05.16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02.05.16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02.05.16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02.05.16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flip.it/q-lfz" TargetMode="External"/><Relationship Id="rId4" Type="http://schemas.openxmlformats.org/officeDocument/2006/relationships/hyperlink" Target="mailto:roman.rast@zuehlke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9" y="1742691"/>
            <a:ext cx="1309109" cy="23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9" y="1754660"/>
            <a:ext cx="1309816" cy="23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http://</a:t>
            </a:r>
            <a:r>
              <a:rPr lang="de-DE" sz="1800" dirty="0" smtClean="0">
                <a:hlinkClick r:id="rId3"/>
              </a:rPr>
              <a:t>flip.it/q-lfz</a:t>
            </a:r>
            <a:endParaRPr lang="de-DE" sz="1800" dirty="0" smtClean="0"/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>
                <a:hlinkClick r:id="rId4"/>
              </a:rPr>
              <a:t>roman.rast@zuehlke.com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842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angular.module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global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, </a:t>
            </a:r>
            <a:r>
              <a:rPr lang="de-DE" dirty="0" err="1"/>
              <a:t>registering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retrieving</a:t>
            </a:r>
            <a:r>
              <a:rPr lang="de-DE" dirty="0"/>
              <a:t> Angular </a:t>
            </a:r>
            <a:r>
              <a:rPr lang="de-DE" dirty="0" err="1"/>
              <a:t>modules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161"/>
            <a:ext cx="7302500" cy="304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0108"/>
            <a:ext cx="4729655" cy="208794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110088"/>
            <a:ext cx="3797300" cy="2667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403565"/>
            <a:ext cx="3517900" cy="266700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H="1">
            <a:off x="1906073" y="1868751"/>
            <a:ext cx="327576" cy="251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123432" y="1949961"/>
            <a:ext cx="321087" cy="16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80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 smtClean="0"/>
              <a:t> </a:t>
            </a:r>
            <a:r>
              <a:rPr lang="de-DE" dirty="0" err="1" smtClean="0"/>
              <a:t>helps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44718" y="28176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$</a:t>
            </a:r>
            <a:r>
              <a:rPr lang="de-DE" dirty="0" err="1" smtClean="0"/>
              <a:t>scope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57200" y="3517431"/>
            <a:ext cx="711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/>
              <a:t>javascript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 smtClean="0"/>
              <a:t>view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13" y="1788849"/>
            <a:ext cx="3555573" cy="84888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37" y="4376477"/>
            <a:ext cx="2005440" cy="5124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b="8010"/>
          <a:stretch/>
        </p:blipFill>
        <p:spPr>
          <a:xfrm>
            <a:off x="4848262" y="4376477"/>
            <a:ext cx="1497121" cy="38420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700833" y="4150622"/>
            <a:ext cx="810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Controller</a:t>
            </a:r>
            <a:endParaRPr lang="de-DE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5917841" y="4142041"/>
            <a:ext cx="49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View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378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283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Creat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attributes</a:t>
            </a:r>
            <a:r>
              <a:rPr lang="de-DE" dirty="0" smtClean="0"/>
              <a:t>. -&gt;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</a:t>
            </a:r>
            <a:r>
              <a:rPr lang="de-DE" dirty="0" err="1" smtClean="0"/>
              <a:t>directives</a:t>
            </a:r>
            <a:r>
              <a:rPr lang="de-DE" dirty="0" smtClean="0"/>
              <a:t> beginn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prefix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-...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n</a:t>
            </a:r>
            <a:r>
              <a:rPr lang="de-DE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repeats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item in a </a:t>
            </a:r>
            <a:r>
              <a:rPr lang="de-DE" dirty="0" err="1" smtClean="0"/>
              <a:t>collection</a:t>
            </a:r>
            <a:r>
              <a:rPr lang="de-DE" dirty="0" smtClean="0"/>
              <a:t>/</a:t>
            </a:r>
            <a:r>
              <a:rPr lang="de-DE" dirty="0" err="1" smtClean="0"/>
              <a:t>array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r</a:t>
            </a:r>
            <a:r>
              <a:rPr lang="de-DE" dirty="0" err="1" smtClean="0"/>
              <a:t>estrict</a:t>
            </a:r>
            <a:r>
              <a:rPr lang="de-DE" dirty="0" smtClean="0"/>
              <a:t> 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 | </a:t>
            </a:r>
            <a:r>
              <a:rPr lang="de-DE" dirty="0" err="1" smtClean="0"/>
              <a:t>restrict</a:t>
            </a:r>
            <a:r>
              <a:rPr lang="de-DE" dirty="0" smtClean="0"/>
              <a:t> 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attribute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70" y="2668776"/>
            <a:ext cx="3698930" cy="171676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42" y="2668776"/>
            <a:ext cx="2785158" cy="57917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791010" y="2409088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a</a:t>
            </a:r>
            <a:r>
              <a:rPr lang="de-DE" sz="1200" smtClean="0"/>
              <a:t>pp.js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6809072" y="2391777"/>
            <a:ext cx="810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smtClean="0"/>
              <a:t>View.html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214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49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ng-include</a:t>
            </a:r>
            <a:r>
              <a:rPr lang="de-DE" dirty="0" smtClean="0"/>
              <a:t> </a:t>
            </a:r>
            <a:r>
              <a:rPr lang="de-DE" dirty="0" err="1" smtClean="0"/>
              <a:t>includes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templates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791010" y="1456241"/>
            <a:ext cx="1073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o</a:t>
            </a:r>
            <a:r>
              <a:rPr lang="de-DE" sz="1200" dirty="0" err="1" smtClean="0"/>
              <a:t>verview.html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7138621" y="1456241"/>
            <a:ext cx="1327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moviequotes.html</a:t>
            </a:r>
            <a:endParaRPr lang="de-DE" sz="12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0" y="1745349"/>
            <a:ext cx="4114800" cy="38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9" y="1745349"/>
            <a:ext cx="3313545" cy="4387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9757" y="2581154"/>
            <a:ext cx="546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</a:t>
            </a:r>
            <a:r>
              <a:rPr lang="de-DE" b="1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8" y="3060033"/>
            <a:ext cx="4987636" cy="41563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b="11288"/>
          <a:stretch/>
        </p:blipFill>
        <p:spPr>
          <a:xfrm>
            <a:off x="6127023" y="3060033"/>
            <a:ext cx="2048114" cy="236596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23" y="3458272"/>
            <a:ext cx="1209410" cy="12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190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</a:t>
            </a:r>
            <a:r>
              <a:rPr lang="de-DE" dirty="0" smtClean="0"/>
              <a:t> |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a </a:t>
            </a:r>
            <a:r>
              <a:rPr lang="de-DE" dirty="0" err="1" smtClean="0"/>
              <a:t>filter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7"/>
          <a:stretch/>
        </p:blipFill>
        <p:spPr>
          <a:xfrm>
            <a:off x="791010" y="1639225"/>
            <a:ext cx="5153471" cy="793129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2532398"/>
            <a:ext cx="7550727" cy="184727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"/>
          <a:stretch/>
        </p:blipFill>
        <p:spPr>
          <a:xfrm>
            <a:off x="791010" y="2897664"/>
            <a:ext cx="4120278" cy="16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 App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807720" y="1539240"/>
            <a:ext cx="3156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Firebase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desktop</a:t>
            </a:r>
            <a:r>
              <a:rPr lang="de-DE" dirty="0" smtClean="0"/>
              <a:t> web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r>
              <a:rPr lang="de-DE" dirty="0" smtClean="0"/>
              <a:t>Authentication</a:t>
            </a:r>
          </a:p>
          <a:p>
            <a:endParaRPr lang="de-DE" dirty="0" smtClean="0"/>
          </a:p>
          <a:p>
            <a:r>
              <a:rPr lang="de-DE" dirty="0" smtClean="0"/>
              <a:t>Updates </a:t>
            </a:r>
            <a:r>
              <a:rPr lang="de-DE" dirty="0" err="1" smtClean="0"/>
              <a:t>everywhere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away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85" y="1931440"/>
            <a:ext cx="3403600" cy="258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56" y="3936020"/>
            <a:ext cx="1805940" cy="35613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16" y="1286180"/>
            <a:ext cx="1813559" cy="32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50770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(</a:t>
            </a:r>
            <a:r>
              <a:rPr lang="de-DE" dirty="0" err="1" smtClean="0"/>
              <a:t>png</a:t>
            </a:r>
            <a:r>
              <a:rPr lang="de-DE" dirty="0" smtClean="0"/>
              <a:t>, </a:t>
            </a:r>
            <a:r>
              <a:rPr lang="de-DE" dirty="0" err="1" smtClean="0"/>
              <a:t>psd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ai) in </a:t>
            </a:r>
          </a:p>
          <a:p>
            <a:pPr indent="271463"/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resrouces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indent="271463"/>
            <a:r>
              <a:rPr lang="de-DE" dirty="0" smtClean="0"/>
              <a:t>-&gt; </a:t>
            </a:r>
            <a:r>
              <a:rPr lang="de-DE" dirty="0" err="1" smtClean="0"/>
              <a:t>myapp</a:t>
            </a:r>
            <a:r>
              <a:rPr lang="de-DE" dirty="0" smtClean="0"/>
              <a:t>/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indent="271463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Icon min 192x192px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rounded</a:t>
            </a:r>
            <a:r>
              <a:rPr lang="de-DE" dirty="0" smtClean="0"/>
              <a:t> </a:t>
            </a:r>
            <a:r>
              <a:rPr lang="de-DE" dirty="0" err="1" smtClean="0"/>
              <a:t>corners</a:t>
            </a:r>
            <a:endParaRPr lang="de-DE" dirty="0" smtClean="0"/>
          </a:p>
          <a:p>
            <a:pPr lvl="1"/>
            <a:r>
              <a:rPr lang="de-DE" dirty="0" err="1" smtClean="0"/>
              <a:t>Tip</a:t>
            </a:r>
            <a:r>
              <a:rPr lang="de-DE" dirty="0" smtClean="0"/>
              <a:t>: </a:t>
            </a:r>
            <a:r>
              <a:rPr lang="de-DE" dirty="0" err="1" smtClean="0"/>
              <a:t>use</a:t>
            </a:r>
            <a:r>
              <a:rPr lang="de-DE" dirty="0" smtClean="0"/>
              <a:t> 1024x1024px</a:t>
            </a:r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icons</a:t>
            </a:r>
            <a:r>
              <a:rPr lang="de-DE" dirty="0" smtClean="0"/>
              <a:t>/</a:t>
            </a:r>
            <a:r>
              <a:rPr lang="de-DE" dirty="0" err="1" smtClean="0"/>
              <a:t>splash</a:t>
            </a:r>
            <a:r>
              <a:rPr lang="de-DE" dirty="0" smtClean="0"/>
              <a:t> per </a:t>
            </a:r>
            <a:r>
              <a:rPr lang="de-DE" dirty="0" err="1" smtClean="0"/>
              <a:t>plattfom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/>
          </a:p>
          <a:p>
            <a:pPr indent="271463"/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android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</a:p>
          <a:p>
            <a:pPr indent="271463"/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ios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29772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icons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icon</a:t>
            </a:r>
            <a:endParaRPr lang="de-DE" dirty="0" smtClean="0"/>
          </a:p>
          <a:p>
            <a:pPr lvl="1"/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ionc</a:t>
            </a:r>
            <a:r>
              <a:rPr lang="de-DE" dirty="0" smtClean="0"/>
              <a:t> &amp; 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524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47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881726" y="1063229"/>
            <a:ext cx="7380547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First </a:t>
            </a:r>
            <a:r>
              <a:rPr lang="de-DE" dirty="0" err="1" smtClean="0"/>
              <a:t>donwload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</a:t>
            </a:r>
            <a:r>
              <a:rPr lang="de-DE" dirty="0" smtClean="0"/>
              <a:t> Java JDK (</a:t>
            </a:r>
            <a:r>
              <a:rPr lang="de-DE" dirty="0" err="1" smtClean="0"/>
              <a:t>if</a:t>
            </a:r>
            <a:r>
              <a:rPr lang="de-DE" dirty="0" smtClean="0"/>
              <a:t> not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Add a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"</a:t>
            </a:r>
            <a:r>
              <a:rPr lang="de-DE" dirty="0" err="1"/>
              <a:t>myTodoAppSecurityProfile</a:t>
            </a:r>
            <a:r>
              <a:rPr lang="de-DE" dirty="0"/>
              <a:t>“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Genereate</a:t>
            </a:r>
            <a:r>
              <a:rPr lang="de-DE" dirty="0" smtClean="0"/>
              <a:t> </a:t>
            </a:r>
            <a:r>
              <a:rPr lang="de-DE" dirty="0" err="1" smtClean="0"/>
              <a:t>keystore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sz="1100" dirty="0" err="1"/>
              <a:t>keytool</a:t>
            </a:r>
            <a:r>
              <a:rPr lang="de-DE" sz="1100" dirty="0"/>
              <a:t> -</a:t>
            </a:r>
            <a:r>
              <a:rPr lang="de-DE" sz="1100" dirty="0" err="1"/>
              <a:t>genkey</a:t>
            </a:r>
            <a:r>
              <a:rPr lang="de-DE" sz="1100" dirty="0"/>
              <a:t> -v -</a:t>
            </a:r>
            <a:r>
              <a:rPr lang="de-DE" sz="1100" dirty="0" err="1"/>
              <a:t>keystore</a:t>
            </a:r>
            <a:r>
              <a:rPr lang="de-DE" sz="1100" dirty="0"/>
              <a:t> </a:t>
            </a:r>
            <a:r>
              <a:rPr lang="de-DE" sz="1100" dirty="0" err="1"/>
              <a:t>my</a:t>
            </a:r>
            <a:r>
              <a:rPr lang="de-DE" sz="1100" dirty="0"/>
              <a:t>-release-</a:t>
            </a:r>
            <a:r>
              <a:rPr lang="de-DE" sz="1100" dirty="0" err="1"/>
              <a:t>key.keystore</a:t>
            </a:r>
            <a:r>
              <a:rPr lang="de-DE" sz="1100" dirty="0"/>
              <a:t> -alias </a:t>
            </a:r>
            <a:r>
              <a:rPr lang="de-DE" sz="1100" dirty="0" err="1"/>
              <a:t>alias_name</a:t>
            </a:r>
            <a:r>
              <a:rPr lang="de-DE" sz="1100" dirty="0"/>
              <a:t> -</a:t>
            </a:r>
            <a:r>
              <a:rPr lang="de-DE" sz="1100" dirty="0" err="1"/>
              <a:t>keyalg</a:t>
            </a:r>
            <a:r>
              <a:rPr lang="de-DE" sz="1100" dirty="0"/>
              <a:t> RSA -</a:t>
            </a:r>
            <a:r>
              <a:rPr lang="de-DE" sz="1100" dirty="0" err="1"/>
              <a:t>keysize</a:t>
            </a:r>
            <a:r>
              <a:rPr lang="de-DE" sz="1100" dirty="0"/>
              <a:t> 2048 -</a:t>
            </a:r>
            <a:r>
              <a:rPr lang="de-DE" sz="1100" dirty="0" err="1"/>
              <a:t>validity</a:t>
            </a:r>
            <a:r>
              <a:rPr lang="de-DE" sz="1100" dirty="0"/>
              <a:t> 10000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Replace</a:t>
            </a:r>
            <a:r>
              <a:rPr lang="de-DE" dirty="0" smtClean="0"/>
              <a:t> alias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remeber</a:t>
            </a:r>
            <a:r>
              <a:rPr lang="de-DE" dirty="0" smtClean="0"/>
              <a:t> </a:t>
            </a:r>
            <a:r>
              <a:rPr lang="de-DE" dirty="0" err="1" smtClean="0"/>
              <a:t>it!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6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48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070789"/>
            <a:ext cx="8262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https://</a:t>
            </a:r>
            <a:r>
              <a:rPr lang="de-DE" dirty="0" err="1"/>
              <a:t>apps.ionic.io</a:t>
            </a:r>
            <a:r>
              <a:rPr lang="de-DE" dirty="0"/>
              <a:t>/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-&gt;  Settings -&gt; </a:t>
            </a:r>
            <a:r>
              <a:rPr lang="de-DE" dirty="0" err="1" smtClean="0"/>
              <a:t>Certificates</a:t>
            </a:r>
            <a:r>
              <a:rPr lang="de-DE" dirty="0" smtClean="0"/>
              <a:t> -&gt; EDIT </a:t>
            </a:r>
            <a:endParaRPr lang="de-DE" dirty="0"/>
          </a:p>
          <a:p>
            <a:pPr indent="271463"/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keystore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smtClean="0"/>
              <a:t>etc.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Profile Tag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Create </a:t>
            </a:r>
            <a:r>
              <a:rPr lang="de-DE" dirty="0" err="1" smtClean="0"/>
              <a:t>your</a:t>
            </a:r>
            <a:r>
              <a:rPr lang="de-DE" dirty="0" smtClean="0"/>
              <a:t> .</a:t>
            </a:r>
            <a:r>
              <a:rPr lang="de-DE" dirty="0" err="1" smtClean="0"/>
              <a:t>apk</a:t>
            </a:r>
            <a:r>
              <a:rPr lang="de-DE" dirty="0" smtClean="0"/>
              <a:t> ( </a:t>
            </a:r>
            <a:r>
              <a:rPr lang="de-DE" dirty="0" err="1" smtClean="0"/>
              <a:t>replace</a:t>
            </a:r>
            <a:r>
              <a:rPr lang="de-DE" dirty="0" smtClean="0"/>
              <a:t> PROFILE_TAG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Tag, </a:t>
            </a:r>
            <a:r>
              <a:rPr lang="de-DE" dirty="0" err="1" smtClean="0"/>
              <a:t>apk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--release --profile </a:t>
            </a:r>
            <a:r>
              <a:rPr lang="de-DE" dirty="0" smtClean="0"/>
              <a:t>PROFILE_TAG</a:t>
            </a:r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download</a:t>
            </a:r>
            <a:r>
              <a:rPr lang="de-DE" dirty="0"/>
              <a:t> BUILD_ID</a:t>
            </a:r>
          </a:p>
          <a:p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8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Services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49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909994" y="1453712"/>
            <a:ext cx="13591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Deploy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Push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Package</a:t>
            </a:r>
            <a:endParaRPr lang="de-DE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057052"/>
            <a:ext cx="3185160" cy="141967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592466"/>
            <a:ext cx="3185160" cy="118503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3893242"/>
            <a:ext cx="3185160" cy="76443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99029" y="4657680"/>
            <a:ext cx="25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docs.ionic.io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478931" y="1644879"/>
            <a:ext cx="21485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	User</a:t>
            </a:r>
          </a:p>
          <a:p>
            <a:endParaRPr lang="de-DE" sz="2800" dirty="0"/>
          </a:p>
          <a:p>
            <a:r>
              <a:rPr lang="de-DE" sz="2800" dirty="0" smtClean="0"/>
              <a:t>Analytics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smtClean="0"/>
              <a:t>	</a:t>
            </a:r>
            <a:r>
              <a:rPr lang="de-DE" sz="2800" dirty="0" err="1" smtClean="0"/>
              <a:t>Ionic</a:t>
            </a:r>
            <a:r>
              <a:rPr lang="de-DE" sz="2800" dirty="0" smtClean="0"/>
              <a:t> View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677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50</a:t>
            </a:fld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43" y="1460793"/>
            <a:ext cx="5948127" cy="306014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18858" y="1038492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Starters</a:t>
            </a:r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520872" y="103849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304661" y="103849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Themes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431262" y="4573906"/>
            <a:ext cx="23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http://market.ionic.io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53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365612" y="1622584"/>
            <a:ext cx="24127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Internationalization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Push </a:t>
            </a:r>
            <a:r>
              <a:rPr lang="de-DE" dirty="0" err="1" smtClean="0"/>
              <a:t>notification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Deploy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Update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Submit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stores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Animations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Ionic</a:t>
            </a:r>
            <a:r>
              <a:rPr lang="de-DE" dirty="0" smtClean="0"/>
              <a:t> 2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32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2583</Words>
  <Application>Microsoft Macintosh PowerPoint</Application>
  <PresentationFormat>Bildschirmpräsentation (16:9)</PresentationFormat>
  <Paragraphs>630</Paragraphs>
  <Slides>56</Slides>
  <Notes>38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1" baseType="lpstr">
      <vt:lpstr>Arial</vt:lpstr>
      <vt:lpstr>Calibri</vt:lpstr>
      <vt:lpstr>Helvetica Neue Light</vt:lpstr>
      <vt:lpstr>Wingdings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Ionic View</vt:lpstr>
      <vt:lpstr>Coding Time</vt:lpstr>
      <vt:lpstr>MVC</vt:lpstr>
      <vt:lpstr>SPA (Single Page Application)</vt:lpstr>
      <vt:lpstr>MVC</vt:lpstr>
      <vt:lpstr>AgnularJS</vt:lpstr>
      <vt:lpstr>Module</vt:lpstr>
      <vt:lpstr>Controllers</vt:lpstr>
      <vt:lpstr>Directives</vt:lpstr>
      <vt:lpstr>Directives examples</vt:lpstr>
      <vt:lpstr>Filters</vt:lpstr>
      <vt:lpstr>MVC</vt:lpstr>
      <vt:lpstr>Coding your App</vt:lpstr>
      <vt:lpstr>ngCordova</vt:lpstr>
      <vt:lpstr>Add plugins</vt:lpstr>
      <vt:lpstr>ToDo App</vt:lpstr>
      <vt:lpstr>App icon and splash screen</vt:lpstr>
      <vt:lpstr>App icon and splash screen</vt:lpstr>
      <vt:lpstr>Android Splashscreen</vt:lpstr>
      <vt:lpstr>Ready for Store</vt:lpstr>
      <vt:lpstr>Ready for Store</vt:lpstr>
      <vt:lpstr>Ionic Services</vt:lpstr>
      <vt:lpstr>Market.ionic.io</vt:lpstr>
      <vt:lpstr>Android</vt:lpstr>
      <vt:lpstr>Performance</vt:lpstr>
      <vt:lpstr>More...</vt:lpstr>
      <vt:lpstr>Links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274</cp:revision>
  <cp:lastPrinted>2016-04-04T14:00:54Z</cp:lastPrinted>
  <dcterms:created xsi:type="dcterms:W3CDTF">2015-05-22T19:44:23Z</dcterms:created>
  <dcterms:modified xsi:type="dcterms:W3CDTF">2016-05-02T11:51:38Z</dcterms:modified>
</cp:coreProperties>
</file>